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9" r:id="rId2"/>
  </p:sldMasterIdLst>
  <p:notesMasterIdLst>
    <p:notesMasterId r:id="rId6"/>
  </p:notesMasterIdLst>
  <p:handoutMasterIdLst>
    <p:handoutMasterId r:id="rId7"/>
  </p:handoutMasterIdLst>
  <p:sldIdLst>
    <p:sldId id="617" r:id="rId3"/>
    <p:sldId id="652" r:id="rId4"/>
    <p:sldId id="65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255"/>
    <a:srgbClr val="336699"/>
    <a:srgbClr val="96D6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7" autoAdjust="0"/>
    <p:restoredTop sz="92457" autoAdjust="0"/>
  </p:normalViewPr>
  <p:slideViewPr>
    <p:cSldViewPr>
      <p:cViewPr>
        <p:scale>
          <a:sx n="100" d="100"/>
          <a:sy n="100" d="100"/>
        </p:scale>
        <p:origin x="-1782" y="-372"/>
      </p:cViewPr>
      <p:guideLst>
        <p:guide orient="horz" pos="4319"/>
        <p:guide pos="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1\users\henry\Aquantis\Tow%20Tank%20Testing\Model%20Design\Blade%20Hydrofoil%20Comparison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1\users\henry\Aquantis\Tow%20Tank%20Testing\Model%20Design\Blade%20Hydrofoil%20Comparison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1\users\henry\Aquantis\Hydrodynamic%20Analysis\WT_Perf\Rotor%20Design%20-%20TowTank\Variable_TSR%20Comparison%20Re168k%20Fresh%20v4%20(wider%20TSR%20range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872193059200934"/>
          <c:y val="5.1400554097404488E-2"/>
          <c:w val="0.45588922912413721"/>
          <c:h val="0.82727981918926796"/>
        </c:manualLayout>
      </c:layout>
      <c:scatterChart>
        <c:scatterStyle val="smoothMarker"/>
        <c:varyColors val="0"/>
        <c:ser>
          <c:idx val="0"/>
          <c:order val="0"/>
          <c:tx>
            <c:v>Cl SD2030</c:v>
          </c:tx>
          <c:marker>
            <c:symbol val="none"/>
          </c:marker>
          <c:xVal>
            <c:numRef>
              <c:f>Sheet1!$B$7:$B$25</c:f>
              <c:numCache>
                <c:formatCode>General</c:formatCode>
                <c:ptCount val="19"/>
                <c:pt idx="0">
                  <c:v>-5.95</c:v>
                </c:pt>
                <c:pt idx="1">
                  <c:v>-4.96</c:v>
                </c:pt>
                <c:pt idx="2">
                  <c:v>-3.96</c:v>
                </c:pt>
                <c:pt idx="3">
                  <c:v>-2.94</c:v>
                </c:pt>
                <c:pt idx="4">
                  <c:v>-1.92</c:v>
                </c:pt>
                <c:pt idx="5">
                  <c:v>-0.87</c:v>
                </c:pt>
                <c:pt idx="6">
                  <c:v>0.1</c:v>
                </c:pt>
                <c:pt idx="7">
                  <c:v>1.21</c:v>
                </c:pt>
                <c:pt idx="8">
                  <c:v>2.1800000000000002</c:v>
                </c:pt>
                <c:pt idx="9">
                  <c:v>3.25</c:v>
                </c:pt>
                <c:pt idx="10">
                  <c:v>4.2699999999999996</c:v>
                </c:pt>
                <c:pt idx="11">
                  <c:v>5.31</c:v>
                </c:pt>
                <c:pt idx="12">
                  <c:v>6.29</c:v>
                </c:pt>
                <c:pt idx="13">
                  <c:v>7.3</c:v>
                </c:pt>
                <c:pt idx="14">
                  <c:v>8.32</c:v>
                </c:pt>
                <c:pt idx="15">
                  <c:v>9.32</c:v>
                </c:pt>
                <c:pt idx="16">
                  <c:v>10.37</c:v>
                </c:pt>
                <c:pt idx="17">
                  <c:v>11.39</c:v>
                </c:pt>
                <c:pt idx="18">
                  <c:v>12.4</c:v>
                </c:pt>
              </c:numCache>
            </c:numRef>
          </c:xVal>
          <c:yVal>
            <c:numRef>
              <c:f>Sheet1!$C$7:$C$25</c:f>
              <c:numCache>
                <c:formatCode>General</c:formatCode>
                <c:ptCount val="19"/>
                <c:pt idx="0">
                  <c:v>-0.39100000000000001</c:v>
                </c:pt>
                <c:pt idx="1">
                  <c:v>-0.31900000000000001</c:v>
                </c:pt>
                <c:pt idx="2">
                  <c:v>-0.25</c:v>
                </c:pt>
                <c:pt idx="3">
                  <c:v>-0.16600000000000001</c:v>
                </c:pt>
                <c:pt idx="4">
                  <c:v>-7.1999999999999995E-2</c:v>
                </c:pt>
                <c:pt idx="5">
                  <c:v>6.0000000000000001E-3</c:v>
                </c:pt>
                <c:pt idx="6">
                  <c:v>0.105</c:v>
                </c:pt>
                <c:pt idx="7">
                  <c:v>0.26700000000000002</c:v>
                </c:pt>
                <c:pt idx="8">
                  <c:v>0.438</c:v>
                </c:pt>
                <c:pt idx="9">
                  <c:v>0.55700000000000005</c:v>
                </c:pt>
                <c:pt idx="10">
                  <c:v>0.65900000000000003</c:v>
                </c:pt>
                <c:pt idx="11">
                  <c:v>0.73599999999999999</c:v>
                </c:pt>
                <c:pt idx="12">
                  <c:v>0.80400000000000005</c:v>
                </c:pt>
                <c:pt idx="13">
                  <c:v>0.879</c:v>
                </c:pt>
                <c:pt idx="14">
                  <c:v>0.95799999999999996</c:v>
                </c:pt>
                <c:pt idx="15">
                  <c:v>1.0149999999999999</c:v>
                </c:pt>
                <c:pt idx="16">
                  <c:v>1.06</c:v>
                </c:pt>
                <c:pt idx="17">
                  <c:v>1.08</c:v>
                </c:pt>
                <c:pt idx="18">
                  <c:v>0.999</c:v>
                </c:pt>
              </c:numCache>
            </c:numRef>
          </c:yVal>
          <c:smooth val="1"/>
        </c:ser>
        <c:ser>
          <c:idx val="1"/>
          <c:order val="1"/>
          <c:tx>
            <c:v>Cl S816</c:v>
          </c:tx>
          <c:marker>
            <c:symbol val="none"/>
          </c:marker>
          <c:xVal>
            <c:numRef>
              <c:f>Sheet1!$G$7:$G$70</c:f>
              <c:numCache>
                <c:formatCode>General</c:formatCode>
                <c:ptCount val="64"/>
                <c:pt idx="0">
                  <c:v>-180</c:v>
                </c:pt>
                <c:pt idx="1">
                  <c:v>-170</c:v>
                </c:pt>
                <c:pt idx="2">
                  <c:v>-160</c:v>
                </c:pt>
                <c:pt idx="3">
                  <c:v>-150</c:v>
                </c:pt>
                <c:pt idx="4">
                  <c:v>-140</c:v>
                </c:pt>
                <c:pt idx="5">
                  <c:v>-130</c:v>
                </c:pt>
                <c:pt idx="6">
                  <c:v>-120</c:v>
                </c:pt>
                <c:pt idx="7">
                  <c:v>-110</c:v>
                </c:pt>
                <c:pt idx="8">
                  <c:v>-100</c:v>
                </c:pt>
                <c:pt idx="9">
                  <c:v>-90</c:v>
                </c:pt>
                <c:pt idx="10">
                  <c:v>-80</c:v>
                </c:pt>
                <c:pt idx="11">
                  <c:v>-70</c:v>
                </c:pt>
                <c:pt idx="12">
                  <c:v>-60</c:v>
                </c:pt>
                <c:pt idx="13">
                  <c:v>-50</c:v>
                </c:pt>
                <c:pt idx="14">
                  <c:v>-40</c:v>
                </c:pt>
                <c:pt idx="15">
                  <c:v>-30</c:v>
                </c:pt>
                <c:pt idx="16">
                  <c:v>-20</c:v>
                </c:pt>
                <c:pt idx="17">
                  <c:v>-10</c:v>
                </c:pt>
                <c:pt idx="18">
                  <c:v>-9</c:v>
                </c:pt>
                <c:pt idx="19">
                  <c:v>-8</c:v>
                </c:pt>
                <c:pt idx="20">
                  <c:v>-7</c:v>
                </c:pt>
                <c:pt idx="21">
                  <c:v>-6</c:v>
                </c:pt>
                <c:pt idx="22">
                  <c:v>-5</c:v>
                </c:pt>
                <c:pt idx="23">
                  <c:v>-4</c:v>
                </c:pt>
                <c:pt idx="24">
                  <c:v>-3</c:v>
                </c:pt>
                <c:pt idx="25">
                  <c:v>-2</c:v>
                </c:pt>
                <c:pt idx="26">
                  <c:v>-1</c:v>
                </c:pt>
                <c:pt idx="27">
                  <c:v>0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  <c:pt idx="44">
                  <c:v>17</c:v>
                </c:pt>
                <c:pt idx="45">
                  <c:v>18</c:v>
                </c:pt>
                <c:pt idx="46">
                  <c:v>19</c:v>
                </c:pt>
                <c:pt idx="47">
                  <c:v>20</c:v>
                </c:pt>
                <c:pt idx="48">
                  <c:v>30</c:v>
                </c:pt>
                <c:pt idx="49">
                  <c:v>40</c:v>
                </c:pt>
                <c:pt idx="50">
                  <c:v>50</c:v>
                </c:pt>
                <c:pt idx="51">
                  <c:v>60</c:v>
                </c:pt>
                <c:pt idx="52">
                  <c:v>70</c:v>
                </c:pt>
                <c:pt idx="53">
                  <c:v>80</c:v>
                </c:pt>
                <c:pt idx="54">
                  <c:v>90</c:v>
                </c:pt>
                <c:pt idx="55">
                  <c:v>100</c:v>
                </c:pt>
                <c:pt idx="56">
                  <c:v>110</c:v>
                </c:pt>
                <c:pt idx="57">
                  <c:v>120</c:v>
                </c:pt>
                <c:pt idx="58">
                  <c:v>130</c:v>
                </c:pt>
                <c:pt idx="59">
                  <c:v>140</c:v>
                </c:pt>
                <c:pt idx="60">
                  <c:v>150</c:v>
                </c:pt>
                <c:pt idx="61">
                  <c:v>160</c:v>
                </c:pt>
                <c:pt idx="62">
                  <c:v>170</c:v>
                </c:pt>
                <c:pt idx="63">
                  <c:v>180</c:v>
                </c:pt>
              </c:numCache>
            </c:numRef>
          </c:xVal>
          <c:yVal>
            <c:numRef>
              <c:f>Sheet1!$H$7:$H$70</c:f>
              <c:numCache>
                <c:formatCode>General</c:formatCode>
                <c:ptCount val="64"/>
                <c:pt idx="0">
                  <c:v>0</c:v>
                </c:pt>
                <c:pt idx="1">
                  <c:v>0.56799999999999995</c:v>
                </c:pt>
                <c:pt idx="2">
                  <c:v>1.042</c:v>
                </c:pt>
                <c:pt idx="3">
                  <c:v>0.82199999999999995</c:v>
                </c:pt>
                <c:pt idx="4">
                  <c:v>0.70099999999999996</c:v>
                </c:pt>
                <c:pt idx="5">
                  <c:v>0.59199999999999997</c:v>
                </c:pt>
                <c:pt idx="6">
                  <c:v>0.46600000000000003</c:v>
                </c:pt>
                <c:pt idx="7">
                  <c:v>0.31900000000000001</c:v>
                </c:pt>
                <c:pt idx="8">
                  <c:v>0.159</c:v>
                </c:pt>
                <c:pt idx="9">
                  <c:v>0</c:v>
                </c:pt>
                <c:pt idx="10">
                  <c:v>-0.159</c:v>
                </c:pt>
                <c:pt idx="11">
                  <c:v>-0.31900000000000001</c:v>
                </c:pt>
                <c:pt idx="12">
                  <c:v>-0.46600000000000003</c:v>
                </c:pt>
                <c:pt idx="13">
                  <c:v>-0.59199999999999997</c:v>
                </c:pt>
                <c:pt idx="14">
                  <c:v>-0.70099999999999996</c:v>
                </c:pt>
                <c:pt idx="15">
                  <c:v>-0.82199999999999995</c:v>
                </c:pt>
                <c:pt idx="16">
                  <c:v>-1.042</c:v>
                </c:pt>
                <c:pt idx="17">
                  <c:v>-0.81399999999999995</c:v>
                </c:pt>
                <c:pt idx="18">
                  <c:v>-0.70399999999999996</c:v>
                </c:pt>
                <c:pt idx="19">
                  <c:v>-0.59399999999999997</c:v>
                </c:pt>
                <c:pt idx="20">
                  <c:v>-0.48299999999999998</c:v>
                </c:pt>
                <c:pt idx="21">
                  <c:v>-0.371</c:v>
                </c:pt>
                <c:pt idx="22">
                  <c:v>-0.25900000000000001</c:v>
                </c:pt>
                <c:pt idx="23">
                  <c:v>-0.14299999999999999</c:v>
                </c:pt>
                <c:pt idx="24">
                  <c:v>-2.7E-2</c:v>
                </c:pt>
                <c:pt idx="25">
                  <c:v>8.8999999999999996E-2</c:v>
                </c:pt>
                <c:pt idx="26">
                  <c:v>0.20499999999999999</c:v>
                </c:pt>
                <c:pt idx="27">
                  <c:v>0.32100000000000001</c:v>
                </c:pt>
                <c:pt idx="28">
                  <c:v>0.434</c:v>
                </c:pt>
                <c:pt idx="29">
                  <c:v>0.54800000000000004</c:v>
                </c:pt>
                <c:pt idx="30">
                  <c:v>0.66</c:v>
                </c:pt>
                <c:pt idx="31">
                  <c:v>0.77300000000000002</c:v>
                </c:pt>
                <c:pt idx="32">
                  <c:v>0.88500000000000001</c:v>
                </c:pt>
                <c:pt idx="33">
                  <c:v>0.98699999999999999</c:v>
                </c:pt>
                <c:pt idx="34">
                  <c:v>1.087</c:v>
                </c:pt>
                <c:pt idx="35">
                  <c:v>1.1879999999999999</c:v>
                </c:pt>
                <c:pt idx="36">
                  <c:v>1.286</c:v>
                </c:pt>
                <c:pt idx="37">
                  <c:v>1.3839999999999999</c:v>
                </c:pt>
                <c:pt idx="38">
                  <c:v>1.462</c:v>
                </c:pt>
                <c:pt idx="39">
                  <c:v>1.5389999999999999</c:v>
                </c:pt>
                <c:pt idx="40">
                  <c:v>1.5980000000000001</c:v>
                </c:pt>
                <c:pt idx="41">
                  <c:v>1.633</c:v>
                </c:pt>
                <c:pt idx="42">
                  <c:v>1.6559999999999999</c:v>
                </c:pt>
                <c:pt idx="43">
                  <c:v>1.6359999999999999</c:v>
                </c:pt>
                <c:pt idx="44">
                  <c:v>1.591</c:v>
                </c:pt>
                <c:pt idx="45">
                  <c:v>1.5569999999999999</c:v>
                </c:pt>
                <c:pt idx="46">
                  <c:v>1.54</c:v>
                </c:pt>
                <c:pt idx="47">
                  <c:v>1.4890000000000001</c:v>
                </c:pt>
                <c:pt idx="48">
                  <c:v>1.1739999999999999</c:v>
                </c:pt>
                <c:pt idx="49">
                  <c:v>1.002</c:v>
                </c:pt>
                <c:pt idx="50">
                  <c:v>0.84499999999999997</c:v>
                </c:pt>
                <c:pt idx="51">
                  <c:v>0.66500000000000004</c:v>
                </c:pt>
                <c:pt idx="52">
                  <c:v>0.45600000000000002</c:v>
                </c:pt>
                <c:pt idx="53">
                  <c:v>0.22800000000000001</c:v>
                </c:pt>
                <c:pt idx="54">
                  <c:v>0</c:v>
                </c:pt>
                <c:pt idx="55">
                  <c:v>-0.159</c:v>
                </c:pt>
                <c:pt idx="56">
                  <c:v>-0.31900000000000001</c:v>
                </c:pt>
                <c:pt idx="57">
                  <c:v>-0.46600000000000003</c:v>
                </c:pt>
                <c:pt idx="58">
                  <c:v>-0.59199999999999997</c:v>
                </c:pt>
                <c:pt idx="59">
                  <c:v>-0.70099999999999996</c:v>
                </c:pt>
                <c:pt idx="60">
                  <c:v>-0.82199999999999995</c:v>
                </c:pt>
                <c:pt idx="61">
                  <c:v>-1.042</c:v>
                </c:pt>
                <c:pt idx="62">
                  <c:v>-0.56799999999999995</c:v>
                </c:pt>
                <c:pt idx="63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644672"/>
        <c:axId val="176645248"/>
      </c:scatterChart>
      <c:scatterChart>
        <c:scatterStyle val="smoothMarker"/>
        <c:varyColors val="0"/>
        <c:ser>
          <c:idx val="2"/>
          <c:order val="2"/>
          <c:tx>
            <c:v>Cd SD2030</c:v>
          </c:tx>
          <c:marker>
            <c:symbol val="none"/>
          </c:marker>
          <c:xVal>
            <c:numRef>
              <c:f>Sheet1!$B$7:$B$25</c:f>
              <c:numCache>
                <c:formatCode>General</c:formatCode>
                <c:ptCount val="19"/>
                <c:pt idx="0">
                  <c:v>-5.95</c:v>
                </c:pt>
                <c:pt idx="1">
                  <c:v>-4.96</c:v>
                </c:pt>
                <c:pt idx="2">
                  <c:v>-3.96</c:v>
                </c:pt>
                <c:pt idx="3">
                  <c:v>-2.94</c:v>
                </c:pt>
                <c:pt idx="4">
                  <c:v>-1.92</c:v>
                </c:pt>
                <c:pt idx="5">
                  <c:v>-0.87</c:v>
                </c:pt>
                <c:pt idx="6">
                  <c:v>0.1</c:v>
                </c:pt>
                <c:pt idx="7">
                  <c:v>1.21</c:v>
                </c:pt>
                <c:pt idx="8">
                  <c:v>2.1800000000000002</c:v>
                </c:pt>
                <c:pt idx="9">
                  <c:v>3.25</c:v>
                </c:pt>
                <c:pt idx="10">
                  <c:v>4.2699999999999996</c:v>
                </c:pt>
                <c:pt idx="11">
                  <c:v>5.31</c:v>
                </c:pt>
                <c:pt idx="12">
                  <c:v>6.29</c:v>
                </c:pt>
                <c:pt idx="13">
                  <c:v>7.3</c:v>
                </c:pt>
                <c:pt idx="14">
                  <c:v>8.32</c:v>
                </c:pt>
                <c:pt idx="15">
                  <c:v>9.32</c:v>
                </c:pt>
                <c:pt idx="16">
                  <c:v>10.37</c:v>
                </c:pt>
                <c:pt idx="17">
                  <c:v>11.39</c:v>
                </c:pt>
                <c:pt idx="18">
                  <c:v>12.4</c:v>
                </c:pt>
              </c:numCache>
            </c:numRef>
          </c:xVal>
          <c:yVal>
            <c:numRef>
              <c:f>Sheet1!$D$7:$D$25</c:f>
              <c:numCache>
                <c:formatCode>General</c:formatCode>
                <c:ptCount val="19"/>
                <c:pt idx="0">
                  <c:v>5.2299999999999999E-2</c:v>
                </c:pt>
                <c:pt idx="1">
                  <c:v>3.15E-2</c:v>
                </c:pt>
                <c:pt idx="2">
                  <c:v>2.3599999999999999E-2</c:v>
                </c:pt>
                <c:pt idx="3">
                  <c:v>1.8700000000000001E-2</c:v>
                </c:pt>
                <c:pt idx="4">
                  <c:v>1.54E-2</c:v>
                </c:pt>
                <c:pt idx="5">
                  <c:v>1.41E-2</c:v>
                </c:pt>
                <c:pt idx="6">
                  <c:v>1.4800000000000001E-2</c:v>
                </c:pt>
                <c:pt idx="7">
                  <c:v>1.6500000000000001E-2</c:v>
                </c:pt>
                <c:pt idx="8">
                  <c:v>1.5699999999999999E-2</c:v>
                </c:pt>
                <c:pt idx="9">
                  <c:v>1.46E-2</c:v>
                </c:pt>
                <c:pt idx="10">
                  <c:v>1.37E-2</c:v>
                </c:pt>
                <c:pt idx="11">
                  <c:v>1.5699999999999999E-2</c:v>
                </c:pt>
                <c:pt idx="12">
                  <c:v>1.9300000000000001E-2</c:v>
                </c:pt>
                <c:pt idx="13">
                  <c:v>2.2800000000000001E-2</c:v>
                </c:pt>
                <c:pt idx="14">
                  <c:v>2.69E-2</c:v>
                </c:pt>
                <c:pt idx="15">
                  <c:v>3.3399999999999999E-2</c:v>
                </c:pt>
                <c:pt idx="16">
                  <c:v>4.4299999999999999E-2</c:v>
                </c:pt>
                <c:pt idx="17">
                  <c:v>7.0900000000000005E-2</c:v>
                </c:pt>
                <c:pt idx="18">
                  <c:v>0.18179999999999999</c:v>
                </c:pt>
              </c:numCache>
            </c:numRef>
          </c:yVal>
          <c:smooth val="0"/>
        </c:ser>
        <c:ser>
          <c:idx val="3"/>
          <c:order val="3"/>
          <c:tx>
            <c:v>Cd S816</c:v>
          </c:tx>
          <c:marker>
            <c:symbol val="none"/>
          </c:marker>
          <c:xVal>
            <c:numRef>
              <c:f>Sheet1!$G$7:$G$70</c:f>
              <c:numCache>
                <c:formatCode>General</c:formatCode>
                <c:ptCount val="64"/>
                <c:pt idx="0">
                  <c:v>-180</c:v>
                </c:pt>
                <c:pt idx="1">
                  <c:v>-170</c:v>
                </c:pt>
                <c:pt idx="2">
                  <c:v>-160</c:v>
                </c:pt>
                <c:pt idx="3">
                  <c:v>-150</c:v>
                </c:pt>
                <c:pt idx="4">
                  <c:v>-140</c:v>
                </c:pt>
                <c:pt idx="5">
                  <c:v>-130</c:v>
                </c:pt>
                <c:pt idx="6">
                  <c:v>-120</c:v>
                </c:pt>
                <c:pt idx="7">
                  <c:v>-110</c:v>
                </c:pt>
                <c:pt idx="8">
                  <c:v>-100</c:v>
                </c:pt>
                <c:pt idx="9">
                  <c:v>-90</c:v>
                </c:pt>
                <c:pt idx="10">
                  <c:v>-80</c:v>
                </c:pt>
                <c:pt idx="11">
                  <c:v>-70</c:v>
                </c:pt>
                <c:pt idx="12">
                  <c:v>-60</c:v>
                </c:pt>
                <c:pt idx="13">
                  <c:v>-50</c:v>
                </c:pt>
                <c:pt idx="14">
                  <c:v>-40</c:v>
                </c:pt>
                <c:pt idx="15">
                  <c:v>-30</c:v>
                </c:pt>
                <c:pt idx="16">
                  <c:v>-20</c:v>
                </c:pt>
                <c:pt idx="17">
                  <c:v>-10</c:v>
                </c:pt>
                <c:pt idx="18">
                  <c:v>-9</c:v>
                </c:pt>
                <c:pt idx="19">
                  <c:v>-8</c:v>
                </c:pt>
                <c:pt idx="20">
                  <c:v>-7</c:v>
                </c:pt>
                <c:pt idx="21">
                  <c:v>-6</c:v>
                </c:pt>
                <c:pt idx="22">
                  <c:v>-5</c:v>
                </c:pt>
                <c:pt idx="23">
                  <c:v>-4</c:v>
                </c:pt>
                <c:pt idx="24">
                  <c:v>-3</c:v>
                </c:pt>
                <c:pt idx="25">
                  <c:v>-2</c:v>
                </c:pt>
                <c:pt idx="26">
                  <c:v>-1</c:v>
                </c:pt>
                <c:pt idx="27">
                  <c:v>0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  <c:pt idx="44">
                  <c:v>17</c:v>
                </c:pt>
                <c:pt idx="45">
                  <c:v>18</c:v>
                </c:pt>
                <c:pt idx="46">
                  <c:v>19</c:v>
                </c:pt>
                <c:pt idx="47">
                  <c:v>20</c:v>
                </c:pt>
                <c:pt idx="48">
                  <c:v>30</c:v>
                </c:pt>
                <c:pt idx="49">
                  <c:v>40</c:v>
                </c:pt>
                <c:pt idx="50">
                  <c:v>50</c:v>
                </c:pt>
                <c:pt idx="51">
                  <c:v>60</c:v>
                </c:pt>
                <c:pt idx="52">
                  <c:v>70</c:v>
                </c:pt>
                <c:pt idx="53">
                  <c:v>80</c:v>
                </c:pt>
                <c:pt idx="54">
                  <c:v>90</c:v>
                </c:pt>
                <c:pt idx="55">
                  <c:v>100</c:v>
                </c:pt>
                <c:pt idx="56">
                  <c:v>110</c:v>
                </c:pt>
                <c:pt idx="57">
                  <c:v>120</c:v>
                </c:pt>
                <c:pt idx="58">
                  <c:v>130</c:v>
                </c:pt>
                <c:pt idx="59">
                  <c:v>140</c:v>
                </c:pt>
                <c:pt idx="60">
                  <c:v>150</c:v>
                </c:pt>
                <c:pt idx="61">
                  <c:v>160</c:v>
                </c:pt>
                <c:pt idx="62">
                  <c:v>170</c:v>
                </c:pt>
                <c:pt idx="63">
                  <c:v>180</c:v>
                </c:pt>
              </c:numCache>
            </c:numRef>
          </c:xVal>
          <c:yVal>
            <c:numRef>
              <c:f>Sheet1!$I$7:$I$70</c:f>
              <c:numCache>
                <c:formatCode>General</c:formatCode>
                <c:ptCount val="64"/>
                <c:pt idx="0">
                  <c:v>0.01</c:v>
                </c:pt>
                <c:pt idx="1">
                  <c:v>0.01</c:v>
                </c:pt>
                <c:pt idx="2">
                  <c:v>9.7299999999999998E-2</c:v>
                </c:pt>
                <c:pt idx="3">
                  <c:v>0.26819999999999999</c:v>
                </c:pt>
                <c:pt idx="4">
                  <c:v>0.47849999999999998</c:v>
                </c:pt>
                <c:pt idx="5">
                  <c:v>0.70309999999999995</c:v>
                </c:pt>
                <c:pt idx="6">
                  <c:v>0.91559999999999997</c:v>
                </c:pt>
                <c:pt idx="7">
                  <c:v>1.091</c:v>
                </c:pt>
                <c:pt idx="8">
                  <c:v>1.2090000000000001</c:v>
                </c:pt>
                <c:pt idx="9">
                  <c:v>1.256</c:v>
                </c:pt>
                <c:pt idx="10">
                  <c:v>1.2090000000000001</c:v>
                </c:pt>
                <c:pt idx="11">
                  <c:v>1.091</c:v>
                </c:pt>
                <c:pt idx="12">
                  <c:v>0.91559999999999997</c:v>
                </c:pt>
                <c:pt idx="13">
                  <c:v>0.70309999999999995</c:v>
                </c:pt>
                <c:pt idx="14">
                  <c:v>0.47849999999999998</c:v>
                </c:pt>
                <c:pt idx="15">
                  <c:v>0.26819999999999999</c:v>
                </c:pt>
                <c:pt idx="16">
                  <c:v>9.7299999999999998E-2</c:v>
                </c:pt>
                <c:pt idx="17">
                  <c:v>1.9400000000000001E-2</c:v>
                </c:pt>
                <c:pt idx="18">
                  <c:v>1.77E-2</c:v>
                </c:pt>
                <c:pt idx="19">
                  <c:v>1.6E-2</c:v>
                </c:pt>
                <c:pt idx="20">
                  <c:v>1.44E-2</c:v>
                </c:pt>
                <c:pt idx="21">
                  <c:v>1.29E-2</c:v>
                </c:pt>
                <c:pt idx="22">
                  <c:v>1.15E-2</c:v>
                </c:pt>
                <c:pt idx="23">
                  <c:v>1.12E-2</c:v>
                </c:pt>
                <c:pt idx="24">
                  <c:v>1.09E-2</c:v>
                </c:pt>
                <c:pt idx="25">
                  <c:v>1.0699999999999999E-2</c:v>
                </c:pt>
                <c:pt idx="26">
                  <c:v>1.06E-2</c:v>
                </c:pt>
                <c:pt idx="27">
                  <c:v>1.0500000000000001E-2</c:v>
                </c:pt>
                <c:pt idx="28">
                  <c:v>1.1299999999999999E-2</c:v>
                </c:pt>
                <c:pt idx="29">
                  <c:v>1.21E-2</c:v>
                </c:pt>
                <c:pt idx="30">
                  <c:v>1.2999999999999999E-2</c:v>
                </c:pt>
                <c:pt idx="31">
                  <c:v>1.3899999999999999E-2</c:v>
                </c:pt>
                <c:pt idx="32">
                  <c:v>1.49E-2</c:v>
                </c:pt>
                <c:pt idx="33">
                  <c:v>1.6899999999999998E-2</c:v>
                </c:pt>
                <c:pt idx="34">
                  <c:v>1.89E-2</c:v>
                </c:pt>
                <c:pt idx="35">
                  <c:v>2.1000000000000001E-2</c:v>
                </c:pt>
                <c:pt idx="36">
                  <c:v>2.3199999999999998E-2</c:v>
                </c:pt>
                <c:pt idx="37">
                  <c:v>2.5399999999999999E-2</c:v>
                </c:pt>
                <c:pt idx="38">
                  <c:v>2.86E-2</c:v>
                </c:pt>
                <c:pt idx="39">
                  <c:v>3.1800000000000002E-2</c:v>
                </c:pt>
                <c:pt idx="40">
                  <c:v>3.5700000000000003E-2</c:v>
                </c:pt>
                <c:pt idx="41">
                  <c:v>4.0300000000000002E-2</c:v>
                </c:pt>
                <c:pt idx="42">
                  <c:v>4.6399999999999997E-2</c:v>
                </c:pt>
                <c:pt idx="43">
                  <c:v>5.3999999999999999E-2</c:v>
                </c:pt>
                <c:pt idx="44">
                  <c:v>6.3E-2</c:v>
                </c:pt>
                <c:pt idx="45">
                  <c:v>7.2599999999999998E-2</c:v>
                </c:pt>
                <c:pt idx="46">
                  <c:v>8.3199999999999996E-2</c:v>
                </c:pt>
                <c:pt idx="47">
                  <c:v>9.7299999999999998E-2</c:v>
                </c:pt>
                <c:pt idx="48">
                  <c:v>0.26819999999999999</c:v>
                </c:pt>
                <c:pt idx="49">
                  <c:v>0.47849999999999998</c:v>
                </c:pt>
                <c:pt idx="50">
                  <c:v>0.70309999999999995</c:v>
                </c:pt>
                <c:pt idx="51">
                  <c:v>0.91559999999999997</c:v>
                </c:pt>
                <c:pt idx="52">
                  <c:v>1.091</c:v>
                </c:pt>
                <c:pt idx="53">
                  <c:v>1.2090000000000001</c:v>
                </c:pt>
                <c:pt idx="54">
                  <c:v>1.256</c:v>
                </c:pt>
                <c:pt idx="55">
                  <c:v>1.2090000000000001</c:v>
                </c:pt>
                <c:pt idx="56">
                  <c:v>1.091</c:v>
                </c:pt>
                <c:pt idx="57">
                  <c:v>0.91559999999999997</c:v>
                </c:pt>
                <c:pt idx="58">
                  <c:v>0.70309999999999995</c:v>
                </c:pt>
                <c:pt idx="59">
                  <c:v>0.47849999999999998</c:v>
                </c:pt>
                <c:pt idx="60">
                  <c:v>0.26819999999999999</c:v>
                </c:pt>
                <c:pt idx="61">
                  <c:v>9.7299999999999998E-2</c:v>
                </c:pt>
                <c:pt idx="62">
                  <c:v>0.01</c:v>
                </c:pt>
                <c:pt idx="63">
                  <c:v>0.01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646976"/>
        <c:axId val="176646400"/>
      </c:scatterChart>
      <c:valAx>
        <c:axId val="176644672"/>
        <c:scaling>
          <c:orientation val="minMax"/>
          <c:max val="20"/>
          <c:min val="-6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AoA (deg)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6645248"/>
        <c:crossesAt val="0"/>
        <c:crossBetween val="midCat"/>
        <c:majorUnit val="2"/>
      </c:valAx>
      <c:valAx>
        <c:axId val="1766452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Cl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6644672"/>
        <c:crossesAt val="-6"/>
        <c:crossBetween val="midCat"/>
      </c:valAx>
      <c:valAx>
        <c:axId val="176646400"/>
        <c:scaling>
          <c:orientation val="minMax"/>
          <c:max val="0.1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6646976"/>
        <c:crosses val="max"/>
        <c:crossBetween val="midCat"/>
      </c:valAx>
      <c:valAx>
        <c:axId val="1766469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664640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ysClr val="windowText" lastClr="000000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v>SD2030</c:v>
          </c:tx>
          <c:marker>
            <c:symbol val="none"/>
          </c:marker>
          <c:xVal>
            <c:numRef>
              <c:f>Sheet1!$B$7:$B$25</c:f>
              <c:numCache>
                <c:formatCode>General</c:formatCode>
                <c:ptCount val="19"/>
                <c:pt idx="0">
                  <c:v>-5.95</c:v>
                </c:pt>
                <c:pt idx="1">
                  <c:v>-4.96</c:v>
                </c:pt>
                <c:pt idx="2">
                  <c:v>-3.96</c:v>
                </c:pt>
                <c:pt idx="3">
                  <c:v>-2.94</c:v>
                </c:pt>
                <c:pt idx="4">
                  <c:v>-1.92</c:v>
                </c:pt>
                <c:pt idx="5">
                  <c:v>-0.87</c:v>
                </c:pt>
                <c:pt idx="6">
                  <c:v>0.1</c:v>
                </c:pt>
                <c:pt idx="7">
                  <c:v>1.21</c:v>
                </c:pt>
                <c:pt idx="8">
                  <c:v>2.1800000000000002</c:v>
                </c:pt>
                <c:pt idx="9">
                  <c:v>3.25</c:v>
                </c:pt>
                <c:pt idx="10">
                  <c:v>4.2699999999999996</c:v>
                </c:pt>
                <c:pt idx="11">
                  <c:v>5.31</c:v>
                </c:pt>
                <c:pt idx="12">
                  <c:v>6.29</c:v>
                </c:pt>
                <c:pt idx="13">
                  <c:v>7.3</c:v>
                </c:pt>
                <c:pt idx="14">
                  <c:v>8.32</c:v>
                </c:pt>
                <c:pt idx="15">
                  <c:v>9.32</c:v>
                </c:pt>
                <c:pt idx="16">
                  <c:v>10.37</c:v>
                </c:pt>
                <c:pt idx="17">
                  <c:v>11.39</c:v>
                </c:pt>
                <c:pt idx="18">
                  <c:v>12.4</c:v>
                </c:pt>
              </c:numCache>
            </c:numRef>
          </c:xVal>
          <c:yVal>
            <c:numRef>
              <c:f>Sheet1!$E$7:$E$25</c:f>
              <c:numCache>
                <c:formatCode>General</c:formatCode>
                <c:ptCount val="19"/>
                <c:pt idx="0">
                  <c:v>-7.4760994263862335</c:v>
                </c:pt>
                <c:pt idx="1">
                  <c:v>-10.126984126984127</c:v>
                </c:pt>
                <c:pt idx="2">
                  <c:v>-10.593220338983052</c:v>
                </c:pt>
                <c:pt idx="3">
                  <c:v>-8.8770053475935828</c:v>
                </c:pt>
                <c:pt idx="4">
                  <c:v>-4.6753246753246751</c:v>
                </c:pt>
                <c:pt idx="5">
                  <c:v>0.42553191489361702</c:v>
                </c:pt>
                <c:pt idx="6">
                  <c:v>7.0945945945945939</c:v>
                </c:pt>
                <c:pt idx="7">
                  <c:v>16.181818181818183</c:v>
                </c:pt>
                <c:pt idx="8">
                  <c:v>27.898089171974526</c:v>
                </c:pt>
                <c:pt idx="9">
                  <c:v>38.150684931506852</c:v>
                </c:pt>
                <c:pt idx="10">
                  <c:v>48.102189781021899</c:v>
                </c:pt>
                <c:pt idx="11">
                  <c:v>46.878980891719749</c:v>
                </c:pt>
                <c:pt idx="12">
                  <c:v>41.6580310880829</c:v>
                </c:pt>
                <c:pt idx="13">
                  <c:v>38.55263157894737</c:v>
                </c:pt>
                <c:pt idx="14">
                  <c:v>35.613382899628249</c:v>
                </c:pt>
                <c:pt idx="15">
                  <c:v>30.389221556886227</c:v>
                </c:pt>
                <c:pt idx="16">
                  <c:v>23.927765237020317</c:v>
                </c:pt>
                <c:pt idx="17">
                  <c:v>15.232722143864597</c:v>
                </c:pt>
                <c:pt idx="18">
                  <c:v>5.4950495049504955</c:v>
                </c:pt>
              </c:numCache>
            </c:numRef>
          </c:yVal>
          <c:smooth val="1"/>
        </c:ser>
        <c:ser>
          <c:idx val="1"/>
          <c:order val="1"/>
          <c:tx>
            <c:v>S816</c:v>
          </c:tx>
          <c:marker>
            <c:symbol val="none"/>
          </c:marker>
          <c:xVal>
            <c:numRef>
              <c:f>Sheet1!$G$7:$G$70</c:f>
              <c:numCache>
                <c:formatCode>General</c:formatCode>
                <c:ptCount val="64"/>
                <c:pt idx="0">
                  <c:v>-180</c:v>
                </c:pt>
                <c:pt idx="1">
                  <c:v>-170</c:v>
                </c:pt>
                <c:pt idx="2">
                  <c:v>-160</c:v>
                </c:pt>
                <c:pt idx="3">
                  <c:v>-150</c:v>
                </c:pt>
                <c:pt idx="4">
                  <c:v>-140</c:v>
                </c:pt>
                <c:pt idx="5">
                  <c:v>-130</c:v>
                </c:pt>
                <c:pt idx="6">
                  <c:v>-120</c:v>
                </c:pt>
                <c:pt idx="7">
                  <c:v>-110</c:v>
                </c:pt>
                <c:pt idx="8">
                  <c:v>-100</c:v>
                </c:pt>
                <c:pt idx="9">
                  <c:v>-90</c:v>
                </c:pt>
                <c:pt idx="10">
                  <c:v>-80</c:v>
                </c:pt>
                <c:pt idx="11">
                  <c:v>-70</c:v>
                </c:pt>
                <c:pt idx="12">
                  <c:v>-60</c:v>
                </c:pt>
                <c:pt idx="13">
                  <c:v>-50</c:v>
                </c:pt>
                <c:pt idx="14">
                  <c:v>-40</c:v>
                </c:pt>
                <c:pt idx="15">
                  <c:v>-30</c:v>
                </c:pt>
                <c:pt idx="16">
                  <c:v>-20</c:v>
                </c:pt>
                <c:pt idx="17">
                  <c:v>-10</c:v>
                </c:pt>
                <c:pt idx="18">
                  <c:v>-9</c:v>
                </c:pt>
                <c:pt idx="19">
                  <c:v>-8</c:v>
                </c:pt>
                <c:pt idx="20">
                  <c:v>-7</c:v>
                </c:pt>
                <c:pt idx="21">
                  <c:v>-6</c:v>
                </c:pt>
                <c:pt idx="22">
                  <c:v>-5</c:v>
                </c:pt>
                <c:pt idx="23">
                  <c:v>-4</c:v>
                </c:pt>
                <c:pt idx="24">
                  <c:v>-3</c:v>
                </c:pt>
                <c:pt idx="25">
                  <c:v>-2</c:v>
                </c:pt>
                <c:pt idx="26">
                  <c:v>-1</c:v>
                </c:pt>
                <c:pt idx="27">
                  <c:v>0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  <c:pt idx="44">
                  <c:v>17</c:v>
                </c:pt>
                <c:pt idx="45">
                  <c:v>18</c:v>
                </c:pt>
                <c:pt idx="46">
                  <c:v>19</c:v>
                </c:pt>
                <c:pt idx="47">
                  <c:v>20</c:v>
                </c:pt>
                <c:pt idx="48">
                  <c:v>30</c:v>
                </c:pt>
                <c:pt idx="49">
                  <c:v>40</c:v>
                </c:pt>
                <c:pt idx="50">
                  <c:v>50</c:v>
                </c:pt>
                <c:pt idx="51">
                  <c:v>60</c:v>
                </c:pt>
                <c:pt idx="52">
                  <c:v>70</c:v>
                </c:pt>
                <c:pt idx="53">
                  <c:v>80</c:v>
                </c:pt>
                <c:pt idx="54">
                  <c:v>90</c:v>
                </c:pt>
                <c:pt idx="55">
                  <c:v>100</c:v>
                </c:pt>
                <c:pt idx="56">
                  <c:v>110</c:v>
                </c:pt>
                <c:pt idx="57">
                  <c:v>120</c:v>
                </c:pt>
                <c:pt idx="58">
                  <c:v>130</c:v>
                </c:pt>
                <c:pt idx="59">
                  <c:v>140</c:v>
                </c:pt>
                <c:pt idx="60">
                  <c:v>150</c:v>
                </c:pt>
                <c:pt idx="61">
                  <c:v>160</c:v>
                </c:pt>
                <c:pt idx="62">
                  <c:v>170</c:v>
                </c:pt>
                <c:pt idx="63">
                  <c:v>180</c:v>
                </c:pt>
              </c:numCache>
            </c:numRef>
          </c:xVal>
          <c:yVal>
            <c:numRef>
              <c:f>Sheet1!$J$7:$J$70</c:f>
              <c:numCache>
                <c:formatCode>General</c:formatCode>
                <c:ptCount val="64"/>
                <c:pt idx="0">
                  <c:v>0</c:v>
                </c:pt>
                <c:pt idx="1">
                  <c:v>56.8</c:v>
                </c:pt>
                <c:pt idx="2">
                  <c:v>10.709146968139775</c:v>
                </c:pt>
                <c:pt idx="3">
                  <c:v>3.0648769574944073</c:v>
                </c:pt>
                <c:pt idx="4">
                  <c:v>1.4649947753396029</c:v>
                </c:pt>
                <c:pt idx="5">
                  <c:v>0.84198549281752244</c:v>
                </c:pt>
                <c:pt idx="6">
                  <c:v>0.50895587592835301</c:v>
                </c:pt>
                <c:pt idx="7">
                  <c:v>0.2923923006416132</c:v>
                </c:pt>
                <c:pt idx="8">
                  <c:v>0.13151364764267989</c:v>
                </c:pt>
                <c:pt idx="9">
                  <c:v>0</c:v>
                </c:pt>
                <c:pt idx="10">
                  <c:v>-0.13151364764267989</c:v>
                </c:pt>
                <c:pt idx="11">
                  <c:v>-0.2923923006416132</c:v>
                </c:pt>
                <c:pt idx="12">
                  <c:v>-0.50895587592835301</c:v>
                </c:pt>
                <c:pt idx="13">
                  <c:v>-0.84198549281752244</c:v>
                </c:pt>
                <c:pt idx="14">
                  <c:v>-1.4649947753396029</c:v>
                </c:pt>
                <c:pt idx="15">
                  <c:v>-3.0648769574944073</c:v>
                </c:pt>
                <c:pt idx="16">
                  <c:v>-10.709146968139775</c:v>
                </c:pt>
                <c:pt idx="17">
                  <c:v>-41.958762886597931</c:v>
                </c:pt>
                <c:pt idx="18">
                  <c:v>-39.774011299435024</c:v>
                </c:pt>
                <c:pt idx="19">
                  <c:v>-37.125</c:v>
                </c:pt>
                <c:pt idx="20">
                  <c:v>-33.541666666666664</c:v>
                </c:pt>
                <c:pt idx="21">
                  <c:v>-28.759689922480622</c:v>
                </c:pt>
                <c:pt idx="22">
                  <c:v>-22.521739130434785</c:v>
                </c:pt>
                <c:pt idx="23">
                  <c:v>-12.767857142857142</c:v>
                </c:pt>
                <c:pt idx="24">
                  <c:v>-2.477064220183486</c:v>
                </c:pt>
                <c:pt idx="25">
                  <c:v>8.3177570093457938</c:v>
                </c:pt>
                <c:pt idx="26">
                  <c:v>19.339622641509433</c:v>
                </c:pt>
                <c:pt idx="27">
                  <c:v>30.571428571428569</c:v>
                </c:pt>
                <c:pt idx="28">
                  <c:v>38.407079646017699</c:v>
                </c:pt>
                <c:pt idx="29">
                  <c:v>45.289256198347111</c:v>
                </c:pt>
                <c:pt idx="30">
                  <c:v>50.769230769230774</c:v>
                </c:pt>
                <c:pt idx="31">
                  <c:v>55.611510791366911</c:v>
                </c:pt>
                <c:pt idx="32">
                  <c:v>59.395973154362416</c:v>
                </c:pt>
                <c:pt idx="33">
                  <c:v>58.402366863905328</c:v>
                </c:pt>
                <c:pt idx="34">
                  <c:v>57.513227513227513</c:v>
                </c:pt>
                <c:pt idx="35">
                  <c:v>56.571428571428562</c:v>
                </c:pt>
                <c:pt idx="36">
                  <c:v>55.431034482758626</c:v>
                </c:pt>
                <c:pt idx="37">
                  <c:v>54.488188976377948</c:v>
                </c:pt>
                <c:pt idx="38">
                  <c:v>51.11888111888112</c:v>
                </c:pt>
                <c:pt idx="39">
                  <c:v>48.396226415094333</c:v>
                </c:pt>
                <c:pt idx="40">
                  <c:v>44.761904761904759</c:v>
                </c:pt>
                <c:pt idx="41">
                  <c:v>40.521091811414387</c:v>
                </c:pt>
                <c:pt idx="42">
                  <c:v>35.689655172413794</c:v>
                </c:pt>
                <c:pt idx="43">
                  <c:v>30.296296296296294</c:v>
                </c:pt>
                <c:pt idx="44">
                  <c:v>25.253968253968253</c:v>
                </c:pt>
                <c:pt idx="45">
                  <c:v>21.446280991735538</c:v>
                </c:pt>
                <c:pt idx="46">
                  <c:v>18.509615384615387</c:v>
                </c:pt>
                <c:pt idx="47">
                  <c:v>15.303186022610484</c:v>
                </c:pt>
                <c:pt idx="48">
                  <c:v>4.377330350484713</c:v>
                </c:pt>
                <c:pt idx="49">
                  <c:v>2.0940438871473357</c:v>
                </c:pt>
                <c:pt idx="50">
                  <c:v>1.2018205091736596</c:v>
                </c:pt>
                <c:pt idx="51">
                  <c:v>0.7262996941896025</c:v>
                </c:pt>
                <c:pt idx="52">
                  <c:v>0.4179651695692026</c:v>
                </c:pt>
                <c:pt idx="53">
                  <c:v>0.18858560794044665</c:v>
                </c:pt>
                <c:pt idx="54">
                  <c:v>0</c:v>
                </c:pt>
                <c:pt idx="55">
                  <c:v>-0.13151364764267989</c:v>
                </c:pt>
                <c:pt idx="56">
                  <c:v>-0.2923923006416132</c:v>
                </c:pt>
                <c:pt idx="57">
                  <c:v>-0.50895587592835301</c:v>
                </c:pt>
                <c:pt idx="58">
                  <c:v>-0.84198549281752244</c:v>
                </c:pt>
                <c:pt idx="59">
                  <c:v>-1.4649947753396029</c:v>
                </c:pt>
                <c:pt idx="60">
                  <c:v>-3.0648769574944073</c:v>
                </c:pt>
                <c:pt idx="61">
                  <c:v>-10.709146968139775</c:v>
                </c:pt>
                <c:pt idx="62">
                  <c:v>-56.8</c:v>
                </c:pt>
                <c:pt idx="63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4964032"/>
        <c:axId val="176649280"/>
      </c:scatterChart>
      <c:valAx>
        <c:axId val="174964032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AoA (deg)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6649280"/>
        <c:crosses val="autoZero"/>
        <c:crossBetween val="midCat"/>
        <c:majorUnit val="2"/>
      </c:valAx>
      <c:valAx>
        <c:axId val="176649280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L/D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496403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ysClr val="windowText" lastClr="000000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833734324876058"/>
          <c:y val="5.1400554097404488E-2"/>
          <c:w val="0.67169655876348777"/>
          <c:h val="0.65111475648877226"/>
        </c:manualLayout>
      </c:layout>
      <c:scatterChart>
        <c:scatterStyle val="smoothMarker"/>
        <c:varyColors val="0"/>
        <c:ser>
          <c:idx val="0"/>
          <c:order val="0"/>
          <c:tx>
            <c:v>Froude Scaled 45.5m Data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MKH_Scaled45.5m_8tsr_Re100k_Fre!$A$108:$A$144</c:f>
              <c:numCache>
                <c:formatCode>0.0000</c:formatCode>
                <c:ptCount val="37"/>
                <c:pt idx="0">
                  <c:v>16.000026664977696</c:v>
                </c:pt>
                <c:pt idx="1">
                  <c:v>15.578973331688811</c:v>
                </c:pt>
                <c:pt idx="2">
                  <c:v>15.157919998399926</c:v>
                </c:pt>
                <c:pt idx="3">
                  <c:v>14.736866665111036</c:v>
                </c:pt>
                <c:pt idx="4">
                  <c:v>14.315813331822152</c:v>
                </c:pt>
                <c:pt idx="5">
                  <c:v>13.894759998533264</c:v>
                </c:pt>
                <c:pt idx="6">
                  <c:v>13.473706665244377</c:v>
                </c:pt>
                <c:pt idx="7">
                  <c:v>13.052653331955488</c:v>
                </c:pt>
                <c:pt idx="8">
                  <c:v>12.631599998666601</c:v>
                </c:pt>
                <c:pt idx="9">
                  <c:v>12.210546665377716</c:v>
                </c:pt>
                <c:pt idx="10">
                  <c:v>11.78949333208883</c:v>
                </c:pt>
                <c:pt idx="11">
                  <c:v>11.368439998799941</c:v>
                </c:pt>
                <c:pt idx="12">
                  <c:v>10.947386665511058</c:v>
                </c:pt>
                <c:pt idx="13">
                  <c:v>10.526333332222169</c:v>
                </c:pt>
                <c:pt idx="14">
                  <c:v>10.105279998933282</c:v>
                </c:pt>
                <c:pt idx="15">
                  <c:v>9.6842266656443936</c:v>
                </c:pt>
                <c:pt idx="16">
                  <c:v>9.2631733323555103</c:v>
                </c:pt>
                <c:pt idx="17">
                  <c:v>8.8421199990666235</c:v>
                </c:pt>
                <c:pt idx="18">
                  <c:v>8.4210666657777349</c:v>
                </c:pt>
                <c:pt idx="19">
                  <c:v>8.0000133324888481</c:v>
                </c:pt>
                <c:pt idx="20">
                  <c:v>7.578959999199963</c:v>
                </c:pt>
                <c:pt idx="21">
                  <c:v>7.1579066659110762</c:v>
                </c:pt>
                <c:pt idx="22">
                  <c:v>6.7368533326221884</c:v>
                </c:pt>
                <c:pt idx="23">
                  <c:v>6.3157999993333007</c:v>
                </c:pt>
                <c:pt idx="24">
                  <c:v>5.8947466660444148</c:v>
                </c:pt>
                <c:pt idx="25">
                  <c:v>5.4736933327555288</c:v>
                </c:pt>
                <c:pt idx="26">
                  <c:v>5.0526399994666411</c:v>
                </c:pt>
                <c:pt idx="27">
                  <c:v>4.6315866661777552</c:v>
                </c:pt>
                <c:pt idx="28">
                  <c:v>4.2105333328888674</c:v>
                </c:pt>
                <c:pt idx="29">
                  <c:v>3.7894799995999815</c:v>
                </c:pt>
                <c:pt idx="30">
                  <c:v>3.3684266663110942</c:v>
                </c:pt>
                <c:pt idx="31">
                  <c:v>2.9473733330222074</c:v>
                </c:pt>
                <c:pt idx="32">
                  <c:v>2.5263199997333206</c:v>
                </c:pt>
                <c:pt idx="33">
                  <c:v>2.1052666664444337</c:v>
                </c:pt>
                <c:pt idx="34">
                  <c:v>1.6842133331555471</c:v>
                </c:pt>
                <c:pt idx="35">
                  <c:v>1.2631599998666603</c:v>
                </c:pt>
                <c:pt idx="36">
                  <c:v>0.84210666657777355</c:v>
                </c:pt>
              </c:numCache>
            </c:numRef>
          </c:xVal>
          <c:yVal>
            <c:numRef>
              <c:f>MKH_Scaled45.5m_8tsr_Re100k_Fre!$G$108:$G$144</c:f>
              <c:numCache>
                <c:formatCode>0.000</c:formatCode>
                <c:ptCount val="37"/>
                <c:pt idx="0">
                  <c:v>-8.5431296000000004E-4</c:v>
                </c:pt>
                <c:pt idx="1">
                  <c:v>-3.8072576E-4</c:v>
                </c:pt>
                <c:pt idx="2">
                  <c:v>9.4725120000000007E-5</c:v>
                </c:pt>
                <c:pt idx="3">
                  <c:v>5.7105663999999995E-4</c:v>
                </c:pt>
                <c:pt idx="4">
                  <c:v>1.05024E-3</c:v>
                </c:pt>
                <c:pt idx="5">
                  <c:v>1.52691712E-3</c:v>
                </c:pt>
                <c:pt idx="6">
                  <c:v>2.0021427199999999E-3</c:v>
                </c:pt>
                <c:pt idx="7">
                  <c:v>2.4819225600000001E-3</c:v>
                </c:pt>
                <c:pt idx="8">
                  <c:v>2.9642137599999998E-3</c:v>
                </c:pt>
                <c:pt idx="9">
                  <c:v>3.4525849599999999E-3</c:v>
                </c:pt>
                <c:pt idx="10">
                  <c:v>3.9503206400000003E-3</c:v>
                </c:pt>
                <c:pt idx="11">
                  <c:v>4.4619494400000006E-3</c:v>
                </c:pt>
                <c:pt idx="12">
                  <c:v>4.9883161599999998E-3</c:v>
                </c:pt>
                <c:pt idx="13">
                  <c:v>5.5345459199999999E-3</c:v>
                </c:pt>
                <c:pt idx="14">
                  <c:v>6.0990207999999995E-3</c:v>
                </c:pt>
                <c:pt idx="15">
                  <c:v>6.6897535999999999E-3</c:v>
                </c:pt>
                <c:pt idx="16">
                  <c:v>7.3091071999999997E-3</c:v>
                </c:pt>
                <c:pt idx="17">
                  <c:v>7.9419878399999994E-3</c:v>
                </c:pt>
                <c:pt idx="18">
                  <c:v>8.5736345599999996E-3</c:v>
                </c:pt>
                <c:pt idx="19">
                  <c:v>9.1975705599999999E-3</c:v>
                </c:pt>
                <c:pt idx="20">
                  <c:v>9.7555583999999994E-3</c:v>
                </c:pt>
                <c:pt idx="21">
                  <c:v>1.028199168E-2</c:v>
                </c:pt>
                <c:pt idx="22">
                  <c:v>1.0783733759999999E-2</c:v>
                </c:pt>
                <c:pt idx="23">
                  <c:v>1.126549504E-2</c:v>
                </c:pt>
                <c:pt idx="24">
                  <c:v>1.171713536E-2</c:v>
                </c:pt>
                <c:pt idx="25">
                  <c:v>1.2115102720000001E-2</c:v>
                </c:pt>
                <c:pt idx="26">
                  <c:v>1.2437145600000001E-2</c:v>
                </c:pt>
                <c:pt idx="27">
                  <c:v>1.243922944E-2</c:v>
                </c:pt>
                <c:pt idx="28">
                  <c:v>1.19369344E-2</c:v>
                </c:pt>
                <c:pt idx="29">
                  <c:v>1.091894528E-2</c:v>
                </c:pt>
                <c:pt idx="30">
                  <c:v>9.3016627199999993E-3</c:v>
                </c:pt>
                <c:pt idx="31">
                  <c:v>7.4545536000000003E-3</c:v>
                </c:pt>
                <c:pt idx="32">
                  <c:v>5.6289356799999997E-3</c:v>
                </c:pt>
                <c:pt idx="33">
                  <c:v>3.9889408000000001E-3</c:v>
                </c:pt>
                <c:pt idx="34">
                  <c:v>2.6583987199999999E-3</c:v>
                </c:pt>
                <c:pt idx="35">
                  <c:v>1.64800768E-3</c:v>
                </c:pt>
                <c:pt idx="36">
                  <c:v>9.3304064000000004E-4</c:v>
                </c:pt>
              </c:numCache>
            </c:numRef>
          </c:yVal>
          <c:smooth val="1"/>
        </c:ser>
        <c:ser>
          <c:idx val="1"/>
          <c:order val="1"/>
          <c:tx>
            <c:v>Model Data</c:v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MKH_Scaled45.5m_8tsr_Re100k_Fre!$A$108:$A$144</c:f>
              <c:numCache>
                <c:formatCode>0.0000</c:formatCode>
                <c:ptCount val="37"/>
                <c:pt idx="0">
                  <c:v>16.000026664977696</c:v>
                </c:pt>
                <c:pt idx="1">
                  <c:v>15.578973331688811</c:v>
                </c:pt>
                <c:pt idx="2">
                  <c:v>15.157919998399926</c:v>
                </c:pt>
                <c:pt idx="3">
                  <c:v>14.736866665111036</c:v>
                </c:pt>
                <c:pt idx="4">
                  <c:v>14.315813331822152</c:v>
                </c:pt>
                <c:pt idx="5">
                  <c:v>13.894759998533264</c:v>
                </c:pt>
                <c:pt idx="6">
                  <c:v>13.473706665244377</c:v>
                </c:pt>
                <c:pt idx="7">
                  <c:v>13.052653331955488</c:v>
                </c:pt>
                <c:pt idx="8">
                  <c:v>12.631599998666601</c:v>
                </c:pt>
                <c:pt idx="9">
                  <c:v>12.210546665377716</c:v>
                </c:pt>
                <c:pt idx="10">
                  <c:v>11.78949333208883</c:v>
                </c:pt>
                <c:pt idx="11">
                  <c:v>11.368439998799941</c:v>
                </c:pt>
                <c:pt idx="12">
                  <c:v>10.947386665511058</c:v>
                </c:pt>
                <c:pt idx="13">
                  <c:v>10.526333332222169</c:v>
                </c:pt>
                <c:pt idx="14">
                  <c:v>10.105279998933282</c:v>
                </c:pt>
                <c:pt idx="15">
                  <c:v>9.6842266656443936</c:v>
                </c:pt>
                <c:pt idx="16">
                  <c:v>9.2631733323555103</c:v>
                </c:pt>
                <c:pt idx="17">
                  <c:v>8.8421199990666235</c:v>
                </c:pt>
                <c:pt idx="18">
                  <c:v>8.4210666657777349</c:v>
                </c:pt>
                <c:pt idx="19">
                  <c:v>8.0000133324888481</c:v>
                </c:pt>
                <c:pt idx="20">
                  <c:v>7.578959999199963</c:v>
                </c:pt>
                <c:pt idx="21">
                  <c:v>7.1579066659110762</c:v>
                </c:pt>
                <c:pt idx="22">
                  <c:v>6.7368533326221884</c:v>
                </c:pt>
                <c:pt idx="23">
                  <c:v>6.3157999993333007</c:v>
                </c:pt>
                <c:pt idx="24">
                  <c:v>5.8947466660444148</c:v>
                </c:pt>
                <c:pt idx="25">
                  <c:v>5.4736933327555288</c:v>
                </c:pt>
                <c:pt idx="26">
                  <c:v>5.0526399994666411</c:v>
                </c:pt>
                <c:pt idx="27">
                  <c:v>4.6315866661777552</c:v>
                </c:pt>
                <c:pt idx="28">
                  <c:v>4.2105333328888674</c:v>
                </c:pt>
                <c:pt idx="29">
                  <c:v>3.7894799995999815</c:v>
                </c:pt>
                <c:pt idx="30">
                  <c:v>3.3684266663110942</c:v>
                </c:pt>
                <c:pt idx="31">
                  <c:v>2.9473733330222074</c:v>
                </c:pt>
                <c:pt idx="32">
                  <c:v>2.5263199997333206</c:v>
                </c:pt>
                <c:pt idx="33">
                  <c:v>2.1052666664444337</c:v>
                </c:pt>
                <c:pt idx="34">
                  <c:v>1.6842133331555471</c:v>
                </c:pt>
                <c:pt idx="35">
                  <c:v>1.2631599998666603</c:v>
                </c:pt>
                <c:pt idx="36">
                  <c:v>0.84210666657777355</c:v>
                </c:pt>
              </c:numCache>
            </c:numRef>
          </c:xVal>
          <c:yVal>
            <c:numRef>
              <c:f>MKH_Scaled45.5m_8tsr_Re100k_Fre!$C$108:$C$144</c:f>
              <c:numCache>
                <c:formatCode>General</c:formatCode>
                <c:ptCount val="37"/>
                <c:pt idx="0">
                  <c:v>-1.5329999999999999E-3</c:v>
                </c:pt>
                <c:pt idx="1">
                  <c:v>-1.018E-3</c:v>
                </c:pt>
                <c:pt idx="2">
                  <c:v>-5.2000000000000006E-4</c:v>
                </c:pt>
                <c:pt idx="3">
                  <c:v>-1.7E-5</c:v>
                </c:pt>
                <c:pt idx="4">
                  <c:v>4.7999999999999996E-4</c:v>
                </c:pt>
                <c:pt idx="5">
                  <c:v>9.7499999999999996E-4</c:v>
                </c:pt>
                <c:pt idx="6">
                  <c:v>1.4710000000000001E-3</c:v>
                </c:pt>
                <c:pt idx="7">
                  <c:v>1.9719999999999998E-3</c:v>
                </c:pt>
                <c:pt idx="8">
                  <c:v>2.477E-3</c:v>
                </c:pt>
                <c:pt idx="9">
                  <c:v>2.993E-3</c:v>
                </c:pt>
                <c:pt idx="10">
                  <c:v>3.5209999999999998E-3</c:v>
                </c:pt>
                <c:pt idx="11">
                  <c:v>4.0620000000000005E-3</c:v>
                </c:pt>
                <c:pt idx="12">
                  <c:v>4.62E-3</c:v>
                </c:pt>
                <c:pt idx="13">
                  <c:v>5.1939999999999998E-3</c:v>
                </c:pt>
                <c:pt idx="14">
                  <c:v>5.7910000000000001E-3</c:v>
                </c:pt>
                <c:pt idx="15">
                  <c:v>6.4089999999999998E-3</c:v>
                </c:pt>
                <c:pt idx="16">
                  <c:v>7.038E-3</c:v>
                </c:pt>
                <c:pt idx="17">
                  <c:v>7.672E-3</c:v>
                </c:pt>
                <c:pt idx="18">
                  <c:v>8.3119999999999999E-3</c:v>
                </c:pt>
                <c:pt idx="19">
                  <c:v>8.9549999999999994E-3</c:v>
                </c:pt>
                <c:pt idx="20">
                  <c:v>9.5729999999999999E-3</c:v>
                </c:pt>
                <c:pt idx="21">
                  <c:v>1.0188000000000001E-2</c:v>
                </c:pt>
                <c:pt idx="22">
                  <c:v>1.0776999999999998E-2</c:v>
                </c:pt>
                <c:pt idx="23">
                  <c:v>1.1351000000000002E-2</c:v>
                </c:pt>
                <c:pt idx="24">
                  <c:v>1.1873E-2</c:v>
                </c:pt>
                <c:pt idx="25">
                  <c:v>1.2083E-2</c:v>
                </c:pt>
                <c:pt idx="26">
                  <c:v>1.1186999999999999E-2</c:v>
                </c:pt>
                <c:pt idx="27">
                  <c:v>9.496000000000001E-3</c:v>
                </c:pt>
                <c:pt idx="28">
                  <c:v>7.5599999999999999E-3</c:v>
                </c:pt>
                <c:pt idx="29">
                  <c:v>5.5049999999999995E-3</c:v>
                </c:pt>
                <c:pt idx="30">
                  <c:v>4.4400000000000004E-3</c:v>
                </c:pt>
                <c:pt idx="31">
                  <c:v>3.4809999999999997E-3</c:v>
                </c:pt>
                <c:pt idx="32">
                  <c:v>2.6900000000000001E-3</c:v>
                </c:pt>
                <c:pt idx="33">
                  <c:v>2.0639999999999999E-3</c:v>
                </c:pt>
                <c:pt idx="34">
                  <c:v>1.565E-3</c:v>
                </c:pt>
                <c:pt idx="35">
                  <c:v>1.1839999999999999E-3</c:v>
                </c:pt>
                <c:pt idx="36">
                  <c:v>9.1399999999999999E-4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648128"/>
        <c:axId val="192736064"/>
      </c:scatterChart>
      <c:valAx>
        <c:axId val="176648128"/>
        <c:scaling>
          <c:orientation val="minMax"/>
          <c:max val="16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TSR</a:t>
                </a:r>
              </a:p>
            </c:rich>
          </c:tx>
          <c:layout>
            <c:manualLayout>
              <c:xMode val="edge"/>
              <c:yMode val="edge"/>
              <c:x val="0.50072324292796733"/>
              <c:y val="0.7768285214348206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92736064"/>
        <c:crosses val="autoZero"/>
        <c:crossBetween val="midCat"/>
        <c:majorUnit val="2"/>
      </c:valAx>
      <c:valAx>
        <c:axId val="192736064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Froude Scaled Torque (kN*m)</a:t>
                </a:r>
              </a:p>
            </c:rich>
          </c:tx>
          <c:layout/>
          <c:overlay val="0"/>
        </c:title>
        <c:numFmt formatCode="0.000" sourceLinked="1"/>
        <c:majorTickMark val="out"/>
        <c:minorTickMark val="none"/>
        <c:tickLblPos val="nextTo"/>
        <c:crossAx val="176648128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14624059492563427"/>
          <c:y val="0.86072725284339457"/>
          <c:w val="0.72418525809273837"/>
          <c:h val="0.13927274715660543"/>
        </c:manualLayout>
      </c:layout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13D91-294E-5046-A276-1DCA97AF3DD7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4BA78-D350-F540-BEBB-04E87C243E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139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033F2BB-7924-4062-BC49-0D9DCC833DE9}" type="datetimeFigureOut">
              <a:rPr lang="en-US"/>
              <a:pPr>
                <a:defRPr/>
              </a:pPr>
              <a:t>4/26/2013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0C75039-B55F-40E9-9DEE-3B77118247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31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2ACB68-AD3E-CF48-ACF5-F5C1A4AA4C07}" type="slidenum">
              <a:rPr lang="nb-NO" smtClean="0"/>
              <a:pPr/>
              <a:t>0</a:t>
            </a:fld>
            <a:endParaRPr lang="nb-NO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BEA42-5D1A-477A-BA23-91397493EA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CAE67-43FD-46A5-A828-FFBCCA41C5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82791-8465-4006-B819-071C136305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298700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/>
              </a:defRPr>
            </a:lvl1pPr>
            <a:lvl2pPr>
              <a:defRPr>
                <a:solidFill>
                  <a:srgbClr val="000000"/>
                </a:solidFill>
                <a:latin typeface="Calibri"/>
              </a:defRPr>
            </a:lvl2pPr>
            <a:lvl3pPr>
              <a:defRPr>
                <a:solidFill>
                  <a:srgbClr val="000000"/>
                </a:solidFill>
                <a:latin typeface="Calibri"/>
              </a:defRPr>
            </a:lvl3pPr>
            <a:lvl4pPr>
              <a:defRPr>
                <a:solidFill>
                  <a:srgbClr val="000000"/>
                </a:solidFill>
                <a:latin typeface="Calibri"/>
              </a:defRPr>
            </a:lvl4pPr>
            <a:lvl5pPr>
              <a:defRPr>
                <a:solidFill>
                  <a:srgbClr val="000000"/>
                </a:solidFill>
                <a:latin typeface="Calibri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 userDrawn="1"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smtClean="0"/>
              <a:t>Confidential and Proprietary</a:t>
            </a:r>
            <a:endParaRPr lang="da-DK" dirty="0"/>
          </a:p>
        </p:txBody>
      </p:sp>
      <p:sp>
        <p:nvSpPr>
          <p:cNvPr id="5" name="Pladsholder til diasnummer 5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da-DK" dirty="0" err="1"/>
              <a:t>Your</a:t>
            </a:r>
            <a:r>
              <a:rPr lang="da-DK" dirty="0"/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565889734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D417-C8F8-E546-8715-1A524D9566F6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6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D417-C8F8-E546-8715-1A524D9566F6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62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D417-C8F8-E546-8715-1A524D9566F6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07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D417-C8F8-E546-8715-1A524D9566F6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25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D417-C8F8-E546-8715-1A524D9566F6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43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D417-C8F8-E546-8715-1A524D9566F6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00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D417-C8F8-E546-8715-1A524D9566F6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3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73612-3D73-4FA3-9DCD-C03024AC5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D417-C8F8-E546-8715-1A524D9566F6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755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D417-C8F8-E546-8715-1A524D9566F6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481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D417-C8F8-E546-8715-1A524D9566F6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704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D417-C8F8-E546-8715-1A524D9566F6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7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5AA8C-C47F-4701-9720-86AEBDCD39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F4B21-922A-48BD-9820-20DAEB529E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62016-2E06-4886-93E5-5DD18FB40A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2386C-4750-46D6-96F1-B7A1ABD64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4EBF7-4243-41B1-9755-D95E19C01A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EC826-EF6C-46AA-889C-C0A00AD37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8EDED-56E7-4509-AA19-C12369629D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6629400"/>
            <a:ext cx="9153144" cy="247650"/>
          </a:xfrm>
          <a:prstGeom prst="rect">
            <a:avLst/>
          </a:prstGeom>
          <a:solidFill>
            <a:srgbClr val="2722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Rectangle 67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2722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grpSp>
        <p:nvGrpSpPr>
          <p:cNvPr id="8" name="Group 20"/>
          <p:cNvGrpSpPr>
            <a:grpSpLocks/>
          </p:cNvGrpSpPr>
          <p:nvPr/>
        </p:nvGrpSpPr>
        <p:grpSpPr bwMode="auto">
          <a:xfrm flipH="1" flipV="1">
            <a:off x="0" y="914400"/>
            <a:ext cx="9144000" cy="55563"/>
            <a:chOff x="0" y="832104"/>
            <a:chExt cx="9144000" cy="54864"/>
          </a:xfrm>
        </p:grpSpPr>
        <p:sp>
          <p:nvSpPr>
            <p:cNvPr id="9" name="Rectangle 8"/>
            <p:cNvSpPr/>
            <p:nvPr/>
          </p:nvSpPr>
          <p:spPr>
            <a:xfrm>
              <a:off x="4572000" y="832104"/>
              <a:ext cx="4572000" cy="548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09937" y="832104"/>
              <a:ext cx="1262063" cy="548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832104"/>
              <a:ext cx="3309937" cy="5486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52400" y="6629400"/>
            <a:ext cx="4038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FFFF"/>
                </a:solidFill>
                <a:latin typeface="Century Gothic"/>
                <a:cs typeface="Century Gothic"/>
              </a:rPr>
              <a:t>Company Confidential and Proprietary </a:t>
            </a:r>
            <a:endParaRPr lang="en-US" sz="900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pic>
        <p:nvPicPr>
          <p:cNvPr id="15" name="Picture 14" descr="aquantis white logo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4800" y="132842"/>
            <a:ext cx="1122582" cy="7053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81" r:id="rId12"/>
  </p:sldLayoutIdLst>
  <p:transition advClick="0"/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Century Gothic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272255"/>
        </a:buClr>
        <a:buFont typeface="Arial" pitchFamily="34" charset="0"/>
        <a:buChar char="•"/>
        <a:defRPr sz="3200" kern="1200">
          <a:solidFill>
            <a:srgbClr val="272255"/>
          </a:solidFill>
          <a:latin typeface="Century Gothic" pitchFamily="34" charset="0"/>
          <a:ea typeface="+mn-ea"/>
          <a:cs typeface="+mn-cs"/>
        </a:defRPr>
      </a:lvl1pPr>
      <a:lvl2pPr marL="914400" indent="-457200" algn="l" rtl="0" fontAlgn="base">
        <a:spcBef>
          <a:spcPct val="20000"/>
        </a:spcBef>
        <a:spcAft>
          <a:spcPct val="0"/>
        </a:spcAft>
        <a:buClr>
          <a:srgbClr val="272255"/>
        </a:buClr>
        <a:buFont typeface="Arial" pitchFamily="34" charset="0"/>
        <a:buChar char="•"/>
        <a:defRPr sz="2800" kern="1200">
          <a:solidFill>
            <a:srgbClr val="272255"/>
          </a:solidFill>
          <a:latin typeface="Century Gothic" pitchFamily="34" charset="0"/>
          <a:ea typeface="+mn-ea"/>
          <a:cs typeface="+mn-cs"/>
        </a:defRPr>
      </a:lvl2pPr>
      <a:lvl3pPr marL="1257300" indent="-342900" algn="l" rtl="0" fontAlgn="base">
        <a:spcBef>
          <a:spcPct val="20000"/>
        </a:spcBef>
        <a:spcAft>
          <a:spcPct val="0"/>
        </a:spcAft>
        <a:buClr>
          <a:srgbClr val="272255"/>
        </a:buClr>
        <a:buFont typeface="Arial" pitchFamily="34" charset="0"/>
        <a:buChar char="•"/>
        <a:defRPr sz="2400" kern="1200">
          <a:solidFill>
            <a:srgbClr val="272255"/>
          </a:solidFill>
          <a:latin typeface="Century Gothic" pitchFamily="34" charset="0"/>
          <a:ea typeface="+mn-ea"/>
          <a:cs typeface="+mn-cs"/>
        </a:defRPr>
      </a:lvl3pPr>
      <a:lvl4pPr marL="1714500" indent="-342900" algn="l" rtl="0" fontAlgn="base">
        <a:spcBef>
          <a:spcPct val="20000"/>
        </a:spcBef>
        <a:spcAft>
          <a:spcPct val="0"/>
        </a:spcAft>
        <a:buClr>
          <a:srgbClr val="272255"/>
        </a:buClr>
        <a:buFont typeface="Arial" pitchFamily="34" charset="0"/>
        <a:buChar char="•"/>
        <a:defRPr sz="2000" kern="1200">
          <a:solidFill>
            <a:srgbClr val="272255"/>
          </a:solidFill>
          <a:latin typeface="Century Gothic" pitchFamily="34" charset="0"/>
          <a:ea typeface="+mn-ea"/>
          <a:cs typeface="+mn-cs"/>
        </a:defRPr>
      </a:lvl4pPr>
      <a:lvl5pPr marL="2171700" indent="-342900" algn="l" rtl="0" fontAlgn="base">
        <a:spcBef>
          <a:spcPct val="20000"/>
        </a:spcBef>
        <a:spcAft>
          <a:spcPct val="0"/>
        </a:spcAft>
        <a:buClr>
          <a:srgbClr val="272255"/>
        </a:buClr>
        <a:buFont typeface="Arial" pitchFamily="34" charset="0"/>
        <a:buChar char="•"/>
        <a:defRPr sz="2000" kern="1200">
          <a:solidFill>
            <a:srgbClr val="272255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AD417-C8F8-E546-8715-1A524D9566F6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31D70-A0C7-BA46-90AA-351D96F8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Billede 31" descr="dreamstime_Blue Ocea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7338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23"/>
          <p:cNvSpPr txBox="1">
            <a:spLocks noChangeArrowheads="1"/>
          </p:cNvSpPr>
          <p:nvPr/>
        </p:nvSpPr>
        <p:spPr bwMode="auto">
          <a:xfrm>
            <a:off x="3238500" y="4419600"/>
            <a:ext cx="2667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nb-NO" sz="1400" dirty="0" smtClean="0">
                <a:solidFill>
                  <a:schemeClr val="bg1"/>
                </a:solidFill>
                <a:latin typeface="Century Gothic"/>
                <a:cs typeface="Century Gothic"/>
              </a:rPr>
              <a:t>Henry Swales</a:t>
            </a:r>
          </a:p>
        </p:txBody>
      </p:sp>
      <p:sp>
        <p:nvSpPr>
          <p:cNvPr id="16388" name="TextBox 10"/>
          <p:cNvSpPr txBox="1">
            <a:spLocks noChangeArrowheads="1"/>
          </p:cNvSpPr>
          <p:nvPr/>
        </p:nvSpPr>
        <p:spPr bwMode="auto">
          <a:xfrm>
            <a:off x="406400" y="423863"/>
            <a:ext cx="7383463" cy="217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nb-NO" sz="13500" b="1" dirty="0">
              <a:solidFill>
                <a:srgbClr val="151616"/>
              </a:solidFill>
              <a:latin typeface="Calibri" charset="0"/>
            </a:endParaRPr>
          </a:p>
        </p:txBody>
      </p:sp>
      <p:sp>
        <p:nvSpPr>
          <p:cNvPr id="16392" name="Rectangle 12"/>
          <p:cNvSpPr>
            <a:spLocks noChangeArrowheads="1"/>
          </p:cNvSpPr>
          <p:nvPr/>
        </p:nvSpPr>
        <p:spPr bwMode="auto">
          <a:xfrm>
            <a:off x="1066800" y="540365"/>
            <a:ext cx="68580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600" dirty="0" smtClean="0">
                <a:solidFill>
                  <a:srgbClr val="272255"/>
                </a:solidFill>
                <a:latin typeface="Century Gothic"/>
                <a:cs typeface="Century Gothic"/>
              </a:rPr>
              <a:t>THE AQUANTIS OCEAN-CURRENT TURBINE </a:t>
            </a:r>
          </a:p>
          <a:p>
            <a:pPr algn="ctr"/>
            <a:r>
              <a:rPr lang="en-US" dirty="0" smtClean="0">
                <a:solidFill>
                  <a:srgbClr val="272255"/>
                </a:solidFill>
                <a:latin typeface="Century Gothic"/>
                <a:cs typeface="Century Gothic"/>
              </a:rPr>
              <a:t>RENEWABLE ENERGY FROM MARINE CURRENTS</a:t>
            </a:r>
          </a:p>
          <a:p>
            <a:pPr algn="ctr"/>
            <a:endParaRPr lang="en-US" dirty="0" smtClean="0">
              <a:solidFill>
                <a:srgbClr val="272255"/>
              </a:solidFill>
              <a:latin typeface="Century Gothic"/>
              <a:cs typeface="Century Gothic"/>
            </a:endParaRPr>
          </a:p>
          <a:p>
            <a:pPr algn="ctr"/>
            <a:endParaRPr lang="en-US" dirty="0" smtClean="0">
              <a:solidFill>
                <a:srgbClr val="272255"/>
              </a:solidFill>
              <a:latin typeface="Century Gothic"/>
              <a:cs typeface="Century Gothic"/>
            </a:endParaRPr>
          </a:p>
          <a:p>
            <a:pPr algn="ctr"/>
            <a:endParaRPr lang="en-US" sz="2000" dirty="0" smtClean="0">
              <a:solidFill>
                <a:srgbClr val="272255"/>
              </a:solidFill>
              <a:latin typeface="Century Gothic"/>
              <a:cs typeface="Century Gothic"/>
            </a:endParaRPr>
          </a:p>
          <a:p>
            <a:pPr algn="ctr"/>
            <a:r>
              <a:rPr lang="en-US" sz="2000" dirty="0" smtClean="0">
                <a:solidFill>
                  <a:srgbClr val="272255"/>
                </a:solidFill>
                <a:latin typeface="Century Gothic"/>
                <a:cs typeface="Century Gothic"/>
              </a:rPr>
              <a:t>Tow Tank Model Rotor</a:t>
            </a:r>
          </a:p>
          <a:p>
            <a:pPr algn="ctr"/>
            <a:r>
              <a:rPr lang="en-US" sz="2000" dirty="0" smtClean="0">
                <a:solidFill>
                  <a:srgbClr val="272255"/>
                </a:solidFill>
                <a:latin typeface="Century Gothic"/>
                <a:cs typeface="Century Gothic"/>
              </a:rPr>
              <a:t>Rotational </a:t>
            </a:r>
            <a:r>
              <a:rPr lang="en-US" sz="2000" dirty="0" smtClean="0">
                <a:solidFill>
                  <a:srgbClr val="272255"/>
                </a:solidFill>
                <a:latin typeface="Century Gothic"/>
                <a:cs typeface="Century Gothic"/>
              </a:rPr>
              <a:t>Flow Investigation</a:t>
            </a:r>
          </a:p>
          <a:p>
            <a:pPr algn="ctr"/>
            <a:r>
              <a:rPr lang="en-US" dirty="0" smtClean="0">
                <a:solidFill>
                  <a:srgbClr val="272255"/>
                </a:solidFill>
                <a:latin typeface="Century Gothic"/>
                <a:cs typeface="Century Gothic"/>
              </a:rPr>
              <a:t>April 16, 2013</a:t>
            </a:r>
          </a:p>
          <a:p>
            <a:pPr algn="ctr"/>
            <a:endParaRPr lang="en-US" dirty="0">
              <a:solidFill>
                <a:srgbClr val="272255"/>
              </a:solidFill>
              <a:latin typeface="Century Gothic"/>
              <a:cs typeface="Century Gothic"/>
            </a:endParaRPr>
          </a:p>
          <a:p>
            <a:pPr algn="ctr"/>
            <a:endParaRPr lang="en-US" sz="900" dirty="0" smtClean="0">
              <a:solidFill>
                <a:srgbClr val="272255"/>
              </a:solidFill>
              <a:latin typeface="Century Gothic"/>
              <a:cs typeface="Century Gothic"/>
            </a:endParaRPr>
          </a:p>
          <a:p>
            <a:pPr algn="ctr"/>
            <a:endParaRPr lang="en-US" sz="500" dirty="0">
              <a:solidFill>
                <a:srgbClr val="27225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6566356"/>
            <a:ext cx="2133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latin typeface="Century Gothic"/>
                <a:cs typeface="Century Gothic"/>
              </a:rPr>
              <a:t>Company Confidential and Proprietary  </a:t>
            </a:r>
            <a:endParaRPr lang="en-US" sz="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pic>
        <p:nvPicPr>
          <p:cNvPr id="13" name="Picture 12" descr="aquantis white log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7600" y="5791200"/>
            <a:ext cx="1295400" cy="813946"/>
          </a:xfrm>
          <a:prstGeom prst="rect">
            <a:avLst/>
          </a:prstGeom>
        </p:spPr>
      </p:pic>
      <p:pic>
        <p:nvPicPr>
          <p:cNvPr id="14" name="Picture 15" descr="ecomerit logo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5819937"/>
            <a:ext cx="1447800" cy="73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604539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Rotational Flow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12837"/>
            <a:ext cx="8915400" cy="26971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Primary Drivers:</a:t>
            </a:r>
          </a:p>
          <a:p>
            <a:pPr lvl="1"/>
            <a:r>
              <a:rPr lang="en-US" dirty="0" smtClean="0"/>
              <a:t>Solidity (Chord vs. Radius)</a:t>
            </a:r>
          </a:p>
          <a:p>
            <a:pPr lvl="2"/>
            <a:r>
              <a:rPr lang="en-US" dirty="0" smtClean="0"/>
              <a:t>Match TSR &amp; </a:t>
            </a:r>
            <a:r>
              <a:rPr lang="en-US" dirty="0" err="1" smtClean="0"/>
              <a:t>Cl</a:t>
            </a:r>
            <a:endParaRPr lang="en-US" dirty="0" smtClean="0"/>
          </a:p>
          <a:p>
            <a:pPr lvl="1"/>
            <a:r>
              <a:rPr lang="en-US" dirty="0" smtClean="0"/>
              <a:t>Post-Stall Performance</a:t>
            </a:r>
          </a:p>
          <a:p>
            <a:pPr lvl="2"/>
            <a:r>
              <a:rPr lang="en-US" dirty="0" smtClean="0"/>
              <a:t>Match Hydrofoils &amp; Re#</a:t>
            </a:r>
          </a:p>
          <a:p>
            <a:r>
              <a:rPr lang="en-US" dirty="0" smtClean="0"/>
              <a:t>May be possible to design model rotor to have full-scale solidity, but post-stall performance is very different due to Re# difference and hydrofoil selection.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2201419"/>
              </p:ext>
            </p:extLst>
          </p:nvPr>
        </p:nvGraphicFramePr>
        <p:xfrm>
          <a:off x="304800" y="3810000"/>
          <a:ext cx="4267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676400" y="4686300"/>
            <a:ext cx="0" cy="12192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00200" y="4838700"/>
            <a:ext cx="0" cy="11049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7289172"/>
              </p:ext>
            </p:extLst>
          </p:nvPr>
        </p:nvGraphicFramePr>
        <p:xfrm>
          <a:off x="4800600" y="3810000"/>
          <a:ext cx="39776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6172200" y="4267200"/>
            <a:ext cx="0" cy="17526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19800" y="4648200"/>
            <a:ext cx="0" cy="13716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29400" y="4876800"/>
            <a:ext cx="0" cy="1104900"/>
          </a:xfrm>
          <a:prstGeom prst="line">
            <a:avLst/>
          </a:prstGeom>
          <a:ln w="19050">
            <a:solidFill>
              <a:srgbClr val="2722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76400" y="4648200"/>
            <a:ext cx="228600" cy="0"/>
          </a:xfrm>
          <a:prstGeom prst="line">
            <a:avLst/>
          </a:prstGeom>
          <a:ln w="19050">
            <a:solidFill>
              <a:srgbClr val="2722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05000" y="4648200"/>
            <a:ext cx="0" cy="990600"/>
          </a:xfrm>
          <a:prstGeom prst="line">
            <a:avLst/>
          </a:prstGeom>
          <a:ln w="19050">
            <a:solidFill>
              <a:srgbClr val="2722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907423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Test Considerations for Stall Delay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114800"/>
            <a:ext cx="8915400" cy="2438400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SD2030 </a:t>
            </a:r>
            <a:r>
              <a:rPr lang="en-US" sz="2000" dirty="0" err="1" smtClean="0"/>
              <a:t>Cp</a:t>
            </a:r>
            <a:r>
              <a:rPr lang="en-US" sz="2000" baseline="-25000" dirty="0" err="1" smtClean="0"/>
              <a:t>min</a:t>
            </a:r>
            <a:r>
              <a:rPr lang="en-US" sz="2000" dirty="0"/>
              <a:t> Range </a:t>
            </a:r>
            <a:r>
              <a:rPr lang="en-US" sz="2000" dirty="0" smtClean="0"/>
              <a:t>: -1.44 to -6.0 (no stall delay predicted close to rotor tip)</a:t>
            </a:r>
          </a:p>
          <a:p>
            <a:r>
              <a:rPr lang="en-US" sz="2000" dirty="0" smtClean="0"/>
              <a:t>Max tow speed without cavitation (TSR=8, 1m depth): 1.5 m/s</a:t>
            </a:r>
          </a:p>
          <a:p>
            <a:pPr lvl="1"/>
            <a:r>
              <a:rPr lang="en-US" sz="1600" dirty="0" smtClean="0"/>
              <a:t>1/25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Scale Rotor 1.8m	Re#:    591,000</a:t>
            </a:r>
          </a:p>
          <a:p>
            <a:pPr lvl="1"/>
            <a:r>
              <a:rPr lang="en-US" sz="1600" dirty="0" smtClean="0"/>
              <a:t>Largest Feasible Rotor 5.0m	Re#: 1,623,000</a:t>
            </a:r>
          </a:p>
          <a:p>
            <a:r>
              <a:rPr lang="en-US" sz="2000" dirty="0"/>
              <a:t>M</a:t>
            </a:r>
            <a:r>
              <a:rPr lang="en-US" sz="2000" dirty="0" smtClean="0"/>
              <a:t>ay be worthwhile investigating the value of a test at Re</a:t>
            </a:r>
            <a:r>
              <a:rPr lang="en-US" sz="2000" dirty="0"/>
              <a:t># &gt; </a:t>
            </a:r>
            <a:r>
              <a:rPr lang="en-US" sz="2000" dirty="0" smtClean="0"/>
              <a:t>500k utilizing full-scale hydrofoils with BL trips to approximate full-scale performance.</a:t>
            </a:r>
          </a:p>
          <a:p>
            <a:pPr lvl="1"/>
            <a:r>
              <a:rPr lang="en-US" sz="1600" dirty="0" smtClean="0"/>
              <a:t>Large discrepancy in Re# would make accuracy of results highly questionable</a:t>
            </a:r>
          </a:p>
          <a:p>
            <a:pPr lvl="1"/>
            <a:r>
              <a:rPr lang="en-US" sz="1600" dirty="0" smtClean="0"/>
              <a:t>Further development needs to be done to select or design thicker full-scale hydrofoils.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4209405"/>
              </p:ext>
            </p:extLst>
          </p:nvPr>
        </p:nvGraphicFramePr>
        <p:xfrm>
          <a:off x="1371600" y="1143000"/>
          <a:ext cx="2743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143000"/>
            <a:ext cx="3352800" cy="2755919"/>
          </a:xfrm>
          <a:prstGeom prst="rect">
            <a:avLst/>
          </a:prstGeom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889591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52119</TotalTime>
  <Words>137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Rotational Flow Effects</vt:lpstr>
      <vt:lpstr>Test Considerations for Stall Delay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J Fleming</dc:creator>
  <cp:lastModifiedBy>Henry Swales</cp:lastModifiedBy>
  <cp:revision>503</cp:revision>
  <cp:lastPrinted>2011-09-28T18:17:29Z</cp:lastPrinted>
  <dcterms:created xsi:type="dcterms:W3CDTF">2011-09-16T18:11:43Z</dcterms:created>
  <dcterms:modified xsi:type="dcterms:W3CDTF">2013-04-26T20:41:34Z</dcterms:modified>
</cp:coreProperties>
</file>